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8" r:id="rId4"/>
    <p:sldId id="279" r:id="rId5"/>
    <p:sldId id="261" r:id="rId6"/>
    <p:sldId id="260" r:id="rId7"/>
    <p:sldId id="280" r:id="rId8"/>
    <p:sldId id="277" r:id="rId9"/>
  </p:sldIdLst>
  <p:sldSz cx="9144000" cy="6858000" type="screen4x3"/>
  <p:notesSz cx="9874250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9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BC207-52F6-423B-8B3C-0074723B5B5E}" v="58" dt="2019-05-15T14:26:15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59" autoAdjust="0"/>
    <p:restoredTop sz="94660"/>
  </p:normalViewPr>
  <p:slideViewPr>
    <p:cSldViewPr snapToGrid="0">
      <p:cViewPr>
        <p:scale>
          <a:sx n="62" d="100"/>
          <a:sy n="62" d="100"/>
        </p:scale>
        <p:origin x="1054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21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029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097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828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8436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27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798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774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828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3699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30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E9AB4-F539-4A5C-9ABA-955C3A71C715}" type="datetimeFigureOut">
              <a:rPr lang="es-CO" smtClean="0"/>
              <a:t>15/05/2019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FC011-F726-4620-BF25-CE7F84449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359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196CECD-FF9E-4973-A3FB-436BCA281A37}"/>
              </a:ext>
            </a:extLst>
          </p:cNvPr>
          <p:cNvSpPr/>
          <p:nvPr/>
        </p:nvSpPr>
        <p:spPr>
          <a:xfrm>
            <a:off x="-8291" y="0"/>
            <a:ext cx="4399171" cy="70111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93796E9-FB9C-49DE-9F5D-69AE0B005F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83" y="4290418"/>
            <a:ext cx="3239398" cy="251789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4A7F8B0-53EF-453E-A8C8-FA3AFBDD5E20}"/>
              </a:ext>
            </a:extLst>
          </p:cNvPr>
          <p:cNvSpPr txBox="1"/>
          <p:nvPr/>
        </p:nvSpPr>
        <p:spPr>
          <a:xfrm>
            <a:off x="-78926" y="1937994"/>
            <a:ext cx="4540439" cy="1259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700" b="1" dirty="0">
                <a:solidFill>
                  <a:schemeClr val="bg1"/>
                </a:solidFill>
                <a:latin typeface="Avenir" panose="020B0503020203020204" pitchFamily="34" charset="0"/>
              </a:rPr>
              <a:t>OLLA MULTIFUNCIONAL</a:t>
            </a:r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FBFA4C93-2FDF-4D5F-95EB-6E3EF5DE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754" y="1405976"/>
            <a:ext cx="3981428" cy="393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08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614D18A-1738-4154-9858-6D98A2227B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730" y="-204861"/>
            <a:ext cx="9235460" cy="71184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A9410B-8410-4E47-A1BE-82A21B291F68}"/>
              </a:ext>
            </a:extLst>
          </p:cNvPr>
          <p:cNvSpPr txBox="1"/>
          <p:nvPr/>
        </p:nvSpPr>
        <p:spPr>
          <a:xfrm>
            <a:off x="253314" y="623723"/>
            <a:ext cx="4552219" cy="65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CARACTERÍSTICAS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6D7C18A-17E3-48C2-BEDB-1622CD5E1848}"/>
              </a:ext>
            </a:extLst>
          </p:cNvPr>
          <p:cNvSpPr txBox="1"/>
          <p:nvPr/>
        </p:nvSpPr>
        <p:spPr>
          <a:xfrm>
            <a:off x="222422" y="1279265"/>
            <a:ext cx="866826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Display LED con luz naranja y panel táctil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Revestimiento antiadherente.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Funciones de cocción preestablecidas y ajuste de tiempo de cocción.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Aislamiento térmico automático.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Función de inicio programado desde 30 minutos hasta 24 horas.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Función </a:t>
            </a:r>
            <a:r>
              <a:rPr lang="es-ES" sz="2400" i="1" dirty="0"/>
              <a:t>Keep warm </a:t>
            </a:r>
            <a:r>
              <a:rPr lang="es-ES" sz="2400" dirty="0"/>
              <a:t>para mantener los alimentos calientes después de la cocción.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6500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614D18A-1738-4154-9858-6D98A2227B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8937"/>
            <a:ext cx="9235460" cy="71184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A9410B-8410-4E47-A1BE-82A21B291F68}"/>
              </a:ext>
            </a:extLst>
          </p:cNvPr>
          <p:cNvSpPr txBox="1"/>
          <p:nvPr/>
        </p:nvSpPr>
        <p:spPr>
          <a:xfrm>
            <a:off x="284206" y="253021"/>
            <a:ext cx="4552219" cy="65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CARACTERÍSTICAS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6D7C18A-17E3-48C2-BEDB-1622CD5E1848}"/>
              </a:ext>
            </a:extLst>
          </p:cNvPr>
          <p:cNvSpPr txBox="1"/>
          <p:nvPr/>
        </p:nvSpPr>
        <p:spPr>
          <a:xfrm>
            <a:off x="284206" y="693560"/>
            <a:ext cx="86682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Permite preparar recetas como: pizza, arroz, sopa, tortas, carne, vino, cocción a vapor.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Cuenta con múltiples programas de cocción:  Arroz, pastel, freír, hornear, pastas, estofado, pizza, yogurt, carne, cocción lenta, cocción rápida, descongelar, sopas y recalentar.</a:t>
            </a:r>
          </a:p>
          <a:p>
            <a:endParaRPr lang="es-ES" sz="2400" dirty="0"/>
          </a:p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DF15661-A2D0-4BCD-816B-54F0ED4F9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297" y="3150258"/>
            <a:ext cx="4597656" cy="252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1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614D18A-1738-4154-9858-6D98A2227B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14925"/>
            <a:ext cx="9235460" cy="71184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A9410B-8410-4E47-A1BE-82A21B291F68}"/>
              </a:ext>
            </a:extLst>
          </p:cNvPr>
          <p:cNvSpPr txBox="1"/>
          <p:nvPr/>
        </p:nvSpPr>
        <p:spPr>
          <a:xfrm>
            <a:off x="401595" y="539917"/>
            <a:ext cx="6085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ACCESORIOS INCLUÍDOS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6D7C18A-17E3-48C2-BEDB-1622CD5E1848}"/>
              </a:ext>
            </a:extLst>
          </p:cNvPr>
          <p:cNvSpPr txBox="1"/>
          <p:nvPr/>
        </p:nvSpPr>
        <p:spPr>
          <a:xfrm>
            <a:off x="648730" y="1279265"/>
            <a:ext cx="8241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2400" dirty="0"/>
          </a:p>
          <a:p>
            <a:r>
              <a:rPr lang="es-ES" sz="2400" dirty="0"/>
              <a:t>Bandeja de vapor, taza de medición, cuchara y cucharón.</a:t>
            </a:r>
            <a:r>
              <a:rPr lang="es-ES" dirty="0"/>
              <a:t>	</a:t>
            </a:r>
          </a:p>
          <a:p>
            <a:endParaRPr lang="es-CO" dirty="0"/>
          </a:p>
        </p:txBody>
      </p:sp>
      <p:pic>
        <p:nvPicPr>
          <p:cNvPr id="5" name="Picture 512" descr="PHI%(3ZUM6VV[3]72TFZJV6">
            <a:extLst>
              <a:ext uri="{FF2B5EF4-FFF2-40B4-BE49-F238E27FC236}">
                <a16:creationId xmlns:a16="http://schemas.microsoft.com/office/drawing/2014/main" id="{BDA6C05E-CA6F-44AC-BC88-AD6769EE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45" y="2647095"/>
            <a:ext cx="5184346" cy="210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478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ABFDA88-B686-42C8-A618-78B2BE1025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35460" cy="711846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510F29B-C227-493F-AA1A-E3D8DB584AA2}"/>
              </a:ext>
            </a:extLst>
          </p:cNvPr>
          <p:cNvSpPr txBox="1"/>
          <p:nvPr/>
        </p:nvSpPr>
        <p:spPr>
          <a:xfrm>
            <a:off x="240956" y="594630"/>
            <a:ext cx="69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ESPECIFICACIONES</a:t>
            </a:r>
            <a:r>
              <a:rPr lang="es-CO" sz="3600" b="1" dirty="0">
                <a:solidFill>
                  <a:srgbClr val="00B0F0"/>
                </a:solidFill>
                <a:latin typeface="Avenir" panose="020B0503020203020204" pitchFamily="34" charset="0"/>
              </a:rPr>
              <a:t> </a:t>
            </a:r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TÉCNICAS</a:t>
            </a:r>
            <a:endParaRPr lang="es-CO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" panose="020B0503020203020204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620DA73-EDD2-4D8B-83B8-0FBFA22CC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54404"/>
              </p:ext>
            </p:extLst>
          </p:nvPr>
        </p:nvGraphicFramePr>
        <p:xfrm>
          <a:off x="504799" y="1574800"/>
          <a:ext cx="6096000" cy="1854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27684425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748752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b="1" dirty="0"/>
                        <a:t>MODELO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KF-B1150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91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b="1" dirty="0"/>
                        <a:t>PRODUCTO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Olla Multifuncional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43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b="1" dirty="0"/>
                        <a:t>VOLTAJE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110 V / (50 Hz)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1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b="1" dirty="0"/>
                        <a:t>PODER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700 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3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b="1" dirty="0"/>
                        <a:t>CAPACIDAD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5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52371"/>
                  </a:ext>
                </a:extLst>
              </a:tr>
            </a:tbl>
          </a:graphicData>
        </a:graphic>
      </p:graphicFrame>
      <p:pic>
        <p:nvPicPr>
          <p:cNvPr id="13" name="图片 1">
            <a:extLst>
              <a:ext uri="{FF2B5EF4-FFF2-40B4-BE49-F238E27FC236}">
                <a16:creationId xmlns:a16="http://schemas.microsoft.com/office/drawing/2014/main" id="{AA8DA7CE-ED1A-4D79-80CA-17400089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02" y="3490784"/>
            <a:ext cx="2223387" cy="219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961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151BAF9-4020-4900-94EA-BBD9E7F356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60" y="-260466"/>
            <a:ext cx="9235460" cy="71184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AE931EB-BA3F-41E6-861C-02869D8FB923}"/>
              </a:ext>
            </a:extLst>
          </p:cNvPr>
          <p:cNvSpPr txBox="1"/>
          <p:nvPr/>
        </p:nvSpPr>
        <p:spPr>
          <a:xfrm>
            <a:off x="272449" y="1636201"/>
            <a:ext cx="8507642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Disfrutar de comidas saludables preparadas en casa en cuestión de minutos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 Las ollas multifuncionales reducen el 75% el tiempo de preparación.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Permite cocinar a bajas temperaturas para lograr el sabor, punto exacto y conservación de los nutrientes.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Mantiene la comida caliente sin necesidad de recalentar en el horno.</a:t>
            </a:r>
          </a:p>
          <a:p>
            <a:endParaRPr lang="es-ES" dirty="0"/>
          </a:p>
          <a:p>
            <a:pPr algn="ctr"/>
            <a:endParaRPr lang="es-CO" sz="1700" dirty="0">
              <a:solidFill>
                <a:srgbClr val="212121"/>
              </a:solidFill>
              <a:latin typeface="Avenir" panose="020B05030202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11D2DE4-25AB-4FEB-B8D4-852AB5D5599B}"/>
              </a:ext>
            </a:extLst>
          </p:cNvPr>
          <p:cNvSpPr txBox="1"/>
          <p:nvPr/>
        </p:nvSpPr>
        <p:spPr>
          <a:xfrm>
            <a:off x="67962" y="501955"/>
            <a:ext cx="343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BENEFICIOS </a:t>
            </a:r>
            <a:endParaRPr lang="es-CO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151BAF9-4020-4900-94EA-BBD9E7F356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60" y="-174686"/>
            <a:ext cx="9235460" cy="71184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AE931EB-BA3F-41E6-861C-02869D8FB923}"/>
              </a:ext>
            </a:extLst>
          </p:cNvPr>
          <p:cNvSpPr txBox="1"/>
          <p:nvPr/>
        </p:nvSpPr>
        <p:spPr>
          <a:xfrm>
            <a:off x="240956" y="1407740"/>
            <a:ext cx="8507642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Fácil de usar, evita vigilar el tiempo de cocción y cocinar los ingredientes por separado.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 Practicidad: Solo se requiere ingresar los alimentos y elegir el programa, se puede preparar alimentos desde 5 minutos hasta 24 horas.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Disfrutar de sabores mucho más intensos en carnes, pescados o verduras gracias a la función de cocción lenta.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Permite ahorrar energía ya que se pueden cocer varios alimentos al tiempo 	</a:t>
            </a:r>
          </a:p>
          <a:p>
            <a:pPr algn="ctr"/>
            <a:endParaRPr lang="es-CO" sz="1700" dirty="0">
              <a:solidFill>
                <a:srgbClr val="212121"/>
              </a:solidFill>
              <a:latin typeface="Avenir" panose="020B05030202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11D2DE4-25AB-4FEB-B8D4-852AB5D5599B}"/>
              </a:ext>
            </a:extLst>
          </p:cNvPr>
          <p:cNvSpPr txBox="1"/>
          <p:nvPr/>
        </p:nvSpPr>
        <p:spPr>
          <a:xfrm>
            <a:off x="67962" y="501955"/>
            <a:ext cx="343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BENEFICIOS </a:t>
            </a:r>
            <a:endParaRPr lang="es-CO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99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FBD0FBD-7F0F-4614-9F8F-F9B9D9CBE2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60" y="-260466"/>
            <a:ext cx="9235460" cy="71184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DA4E099-5816-4632-9416-BC546F9A6642}"/>
              </a:ext>
            </a:extLst>
          </p:cNvPr>
          <p:cNvSpPr txBox="1"/>
          <p:nvPr/>
        </p:nvSpPr>
        <p:spPr>
          <a:xfrm>
            <a:off x="139390" y="1649222"/>
            <a:ext cx="88652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" panose="020B0503020203020204" pitchFamily="34" charset="0"/>
              </a:rPr>
              <a:t>¡Gracias!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F8B8F2-488C-4BC0-B44A-7844BBE08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13" y="4485503"/>
            <a:ext cx="4107849" cy="116698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07EA4F9-1F23-4CC0-9D67-D4FED71A9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497" y="4485503"/>
            <a:ext cx="3469159" cy="116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970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2385</TotalTime>
  <Words>280</Words>
  <Application>Microsoft Office PowerPoint</Application>
  <PresentationFormat>Presentación en pantalla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Avenir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</dc:creator>
  <cp:lastModifiedBy> </cp:lastModifiedBy>
  <cp:revision>337</cp:revision>
  <cp:lastPrinted>2018-04-26T21:44:38Z</cp:lastPrinted>
  <dcterms:created xsi:type="dcterms:W3CDTF">2018-03-08T11:52:39Z</dcterms:created>
  <dcterms:modified xsi:type="dcterms:W3CDTF">2019-05-15T14:27:05Z</dcterms:modified>
</cp:coreProperties>
</file>